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7"/>
  </p:notesMasterIdLst>
  <p:sldIdLst>
    <p:sldId id="259" r:id="rId2"/>
    <p:sldId id="260" r:id="rId3"/>
    <p:sldId id="261" r:id="rId4"/>
    <p:sldId id="263" r:id="rId5"/>
    <p:sldId id="262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3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7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0BC1-2327-C241-8D73-3AF6A0D72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3642" y="2244725"/>
            <a:ext cx="15039474" cy="4775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B8A50-EBFE-704A-84A9-4F2DA2F3F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3642" y="7204076"/>
            <a:ext cx="15039474" cy="213243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ACDE43B-1627-6F4D-91BC-05E4465C2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r="14309"/>
          <a:stretch/>
        </p:blipFill>
        <p:spPr>
          <a:xfrm>
            <a:off x="8506691" y="10958429"/>
            <a:ext cx="14016425" cy="275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7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92C5-FCE5-4E4C-BD2C-82CBD24F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9C9B0-C40B-1949-BF8D-92AAB28B6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251B9-B421-D74D-BC45-6C70283BD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9969-686E-D148-ADF5-B43349E9F8DE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1788F-851B-784F-867F-E987F8B30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5FB9A-89F0-1341-BFBF-959F9045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051-A357-1A4F-A471-6B7E7722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6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7A61B9-CE46-7E4A-A621-B6612CA3A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918F9-1E29-774F-8A9A-DD1727F34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7E18-B39E-2A43-9794-DE7A44C9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9969-686E-D148-ADF5-B43349E9F8DE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3E8D0-39A8-804B-8788-52EA3D50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683B4-71B9-7846-B69F-330B1803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051-A357-1A4F-A471-6B7E7722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6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5DBC-E6A9-E34B-B4F5-B7D9821D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267" y="273051"/>
            <a:ext cx="17441333" cy="730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D1AE2-C564-D243-BB82-1CD47A0D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255520"/>
            <a:ext cx="21031200" cy="10098405"/>
          </a:xfrm>
        </p:spPr>
        <p:txBody>
          <a:bodyPr>
            <a:normAutofit/>
          </a:bodyPr>
          <a:lstStyle>
            <a:lvl1pPr>
              <a:defRPr sz="8800"/>
            </a:lvl1pPr>
            <a:lvl2pPr>
              <a:defRPr sz="8000"/>
            </a:lvl2pPr>
            <a:lvl3pPr>
              <a:defRPr sz="7200"/>
            </a:lvl3pPr>
            <a:lvl4pPr>
              <a:defRPr sz="6600"/>
            </a:lvl4pPr>
            <a:lvl5pPr>
              <a:defRPr sz="6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75598-75A0-D944-A661-100D3C0B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2271132" cy="730250"/>
          </a:xfrm>
        </p:spPr>
        <p:txBody>
          <a:bodyPr/>
          <a:lstStyle/>
          <a:p>
            <a:fld id="{8EFE9969-686E-D148-ADF5-B43349E9F8DE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C3CFF-FB54-0E49-861B-BA68D6F0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5717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FA28A-4FEB-2A41-BF5B-64591D79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33502" y="12712700"/>
            <a:ext cx="4430752" cy="730250"/>
          </a:xfrm>
        </p:spPr>
        <p:txBody>
          <a:bodyPr/>
          <a:lstStyle/>
          <a:p>
            <a:fld id="{79272051-A357-1A4F-A471-6B7E7722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1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860C9-B046-2A44-939F-F6D38CBC7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2514600"/>
            <a:ext cx="10439400" cy="9839325"/>
          </a:xfrm>
        </p:spPr>
        <p:txBody>
          <a:bodyPr>
            <a:normAutofit/>
          </a:bodyPr>
          <a:lstStyle>
            <a:lvl1pPr>
              <a:defRPr sz="5400"/>
            </a:lvl1pPr>
            <a:lvl2pPr>
              <a:defRPr sz="48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6DDC85-4C2C-8C40-B41A-92539E738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2514600"/>
            <a:ext cx="10439400" cy="9839325"/>
          </a:xfrm>
        </p:spPr>
        <p:txBody>
          <a:bodyPr>
            <a:normAutofit/>
          </a:bodyPr>
          <a:lstStyle>
            <a:lvl1pPr>
              <a:defRPr sz="5400"/>
            </a:lvl1pPr>
            <a:lvl2pPr>
              <a:defRPr sz="48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653EE3-F006-9A44-AF13-6C0D7B3F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267" y="273051"/>
            <a:ext cx="17441333" cy="730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52443AF-963A-694D-8198-F520B688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2271132" cy="730250"/>
          </a:xfrm>
        </p:spPr>
        <p:txBody>
          <a:bodyPr/>
          <a:lstStyle/>
          <a:p>
            <a:fld id="{8EFE9969-686E-D148-ADF5-B43349E9F8DE}" type="datetimeFigureOut">
              <a:rPr lang="en-US" smtClean="0"/>
              <a:t>11/2/20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9E62B54-AB63-EA4C-BF87-2FAF5F026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5717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2AFB48-DFE7-9949-988D-1731DAE5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33502" y="12712700"/>
            <a:ext cx="4430752" cy="730250"/>
          </a:xfrm>
        </p:spPr>
        <p:txBody>
          <a:bodyPr/>
          <a:lstStyle/>
          <a:p>
            <a:fld id="{79272051-A357-1A4F-A471-6B7E7722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6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8CA348-BC6C-1840-825A-5D632D44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2271132" cy="730250"/>
          </a:xfrm>
        </p:spPr>
        <p:txBody>
          <a:bodyPr/>
          <a:lstStyle/>
          <a:p>
            <a:fld id="{8EFE9969-686E-D148-ADF5-B43349E9F8DE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FDC831-DEBC-A24F-BF93-409E0276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5717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B418D4-4DE8-264E-A08F-BA802F37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33502" y="12712700"/>
            <a:ext cx="4430752" cy="730250"/>
          </a:xfrm>
        </p:spPr>
        <p:txBody>
          <a:bodyPr/>
          <a:lstStyle/>
          <a:p>
            <a:fld id="{79272051-A357-1A4F-A471-6B7E7722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6048364-88EF-3647-95DA-622B73ACD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267" y="273051"/>
            <a:ext cx="17441333" cy="730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393E368-5DDE-E14B-B766-86EDC854EA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2271132" cy="730250"/>
          </a:xfrm>
        </p:spPr>
        <p:txBody>
          <a:bodyPr/>
          <a:lstStyle/>
          <a:p>
            <a:fld id="{8EFE9969-686E-D148-ADF5-B43349E9F8DE}" type="datetimeFigureOut">
              <a:rPr lang="en-US" smtClean="0"/>
              <a:t>11/2/20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D7E000-366A-4A40-8979-4F51DA41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5717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A315B8-3098-0246-A50D-CFC82DC9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33502" y="12712700"/>
            <a:ext cx="4430752" cy="730250"/>
          </a:xfrm>
        </p:spPr>
        <p:txBody>
          <a:bodyPr/>
          <a:lstStyle/>
          <a:p>
            <a:fld id="{79272051-A357-1A4F-A471-6B7E7722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9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46AEA-AEA1-7F48-8723-430F9CE3A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BEDEB-5097-AC49-B14D-6B3685EF5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4D944-2C01-9E49-B919-ECE7E6BC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9969-686E-D148-ADF5-B43349E9F8DE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BA4D5-594E-AC4B-BC31-C6EE912C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0D565-CFF4-1D46-8CA5-0548F55F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051-A357-1A4F-A471-6B7E7722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7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374CA-F3A4-FD45-AD48-975D2DDA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5E042-68CD-8C43-91D4-3DB8DAAB7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61F9D-07FB-3446-BF30-D00A02E09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4D23C6-1584-6F48-99CA-21DD1E907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95971-E8AA-E949-8252-EA8BB5195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A2DD1-B211-2143-9D19-B64177BE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9969-686E-D148-ADF5-B43349E9F8DE}" type="datetimeFigureOut">
              <a:rPr lang="en-US" smtClean="0"/>
              <a:t>11/2/20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9793A5-BC94-814A-876C-2BC93D2F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B9364-BE00-0749-A493-8D4DB6EB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051-A357-1A4F-A471-6B7E7722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56DB-DEEF-EE44-9D71-B9A94EA0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526A6-C918-DB46-ACD7-EF52EDD8F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6BE4F-0AB7-5041-833F-DE5CED529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00620-C838-7246-995E-65551B030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9969-686E-D148-ADF5-B43349E9F8DE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1F467-D67B-0843-BFB3-666FFA379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3CE9A-EACE-7F45-BCDC-237EB100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051-A357-1A4F-A471-6B7E7722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838F-C6FE-C44A-AC86-4DD7E7AF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7C390-469D-D840-8691-C7DD5F949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BE18B-12B7-7F4D-B264-443045087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5B010-EDBC-624F-B91D-5B98E691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E9969-686E-D148-ADF5-B43349E9F8DE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437B6-E458-2A47-ABE8-D7FDD3FBF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80054-A85F-7042-8643-BF920DDB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72051-A357-1A4F-A471-6B7E77223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9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2988C-B8A3-3F46-AD70-49D6FBAA5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F17BA-479E-7244-9F37-1AB8C8DAF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E9969-686E-D148-ADF5-B43349E9F8DE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DE444-A827-904A-A359-D867F0DDF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72051-A357-1A4F-A471-6B7E772233A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CF58A9-8BA2-6E45-B680-38254F8CE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F3189F11-5155-5546-B9B4-D3EEAF04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3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6" r:id="rId4"/>
    <p:sldLayoutId id="2147483665" r:id="rId5"/>
    <p:sldLayoutId id="2147483662" r:id="rId6"/>
    <p:sldLayoutId id="2147483664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5646-644B-E84E-88EF-4851451F1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96D40-C5EA-9744-A0A2-80241C0DAF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6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CD36-26AA-AB46-B258-2811451F3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E57B7-E370-F547-90CD-8DC664078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4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EF7D79-5E73-1E4D-B033-7BF0FDF21B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8A3AF-5566-6E42-B3EB-6587B5145E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D883D-E8DD-B849-8843-AFE16E531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0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CCE3-A749-334B-A638-961FE933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8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8292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0</Words>
  <Application>Microsoft Macintosh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Helvetica Neue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MOHD. SHUKRI BIN NORDIN</cp:lastModifiedBy>
  <cp:revision>8</cp:revision>
  <dcterms:modified xsi:type="dcterms:W3CDTF">2020-11-02T10:44:28Z</dcterms:modified>
</cp:coreProperties>
</file>