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5" r:id="rId2"/>
    <p:sldId id="351" r:id="rId3"/>
    <p:sldId id="352" r:id="rId4"/>
    <p:sldId id="354" r:id="rId5"/>
    <p:sldId id="355" r:id="rId6"/>
    <p:sldId id="368" r:id="rId7"/>
    <p:sldId id="305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0" autoAdjust="0"/>
  </p:normalViewPr>
  <p:slideViewPr>
    <p:cSldViewPr snapToGrid="0">
      <p:cViewPr>
        <p:scale>
          <a:sx n="75" d="100"/>
          <a:sy n="75" d="100"/>
        </p:scale>
        <p:origin x="360" y="60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-334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A4BD8281-7321-4AAA-8DBC-EA811DCDA94B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A316D77-3EB7-48BA-A10E-5709A12FA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82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9748C25-1472-469C-A8F9-BEC88BB60F90}" type="datetimeFigureOut">
              <a:rPr lang="en-MY" smtClean="0"/>
              <a:t>8/3/2024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3FFEAD4D-E5C9-4428-AE20-19F80DBFE4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327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ABB4-B819-4603-A8F5-60C27515A637}" type="datetime1">
              <a:rPr lang="en-MY" smtClean="0"/>
              <a:t>8/3/2024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608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97A7-5E30-45CC-A0CD-92D5FE4FF21F}" type="datetime1">
              <a:rPr lang="en-MY" smtClean="0"/>
              <a:t>8/3/2024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695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1B22-D755-4CE8-83CD-E3A4E840E8BB}" type="datetime1">
              <a:rPr lang="en-MY" smtClean="0"/>
              <a:t>8/3/2024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56049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35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8949-57F6-4B37-849C-5A7492513E07}" type="datetime1">
              <a:rPr lang="en-MY" smtClean="0"/>
              <a:t>8/3/2024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477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7902-8939-449A-AFBE-743EF2152AA6}" type="datetime1">
              <a:rPr lang="en-MY" smtClean="0"/>
              <a:t>8/3/2024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712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7E0-15D5-418E-AAC8-9164FD75344A}" type="datetime1">
              <a:rPr lang="en-MY" smtClean="0"/>
              <a:t>8/3/2024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248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E0BD1-1BA1-4287-9B82-F061CAB494CD}" type="datetime1">
              <a:rPr lang="en-MY" smtClean="0"/>
              <a:t>8/3/2024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750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496A-E5D7-466C-A600-E61EBAC132D1}" type="datetime1">
              <a:rPr lang="en-MY" smtClean="0"/>
              <a:t>8/3/2024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10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4DC-47DB-46B7-BD47-151693D38D9D}" type="datetime1">
              <a:rPr lang="en-MY" smtClean="0"/>
              <a:t>8/3/2024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2655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867F-9222-47D2-8232-FCE440711F4D}" type="datetime1">
              <a:rPr lang="en-MY" smtClean="0"/>
              <a:t>8/3/2024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566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0D8D-1B6B-4D15-8EC5-6603C93C1186}" type="datetime1">
              <a:rPr lang="en-MY" smtClean="0"/>
              <a:t>8/3/2024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973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0FB8A-509B-4BD3-9575-1F8062A74EB2}" type="datetime1">
              <a:rPr lang="en-MY" smtClean="0"/>
              <a:t>8/3/2024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869" y="12412"/>
            <a:ext cx="1273586" cy="5684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47" y="4913372"/>
            <a:ext cx="11545847" cy="19446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3" y="4913372"/>
            <a:ext cx="11806516" cy="19446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070" y="110814"/>
            <a:ext cx="1100463" cy="50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11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MY" b="1" dirty="0" smtClean="0">
                <a:solidFill>
                  <a:srgbClr val="0000CC"/>
                </a:solidFill>
                <a:latin typeface="Bahnschrift" panose="020B0502040204020203" pitchFamily="34" charset="0"/>
              </a:rPr>
              <a:t>MESYUARAT JAWATANKUASA PENDIDIKAN TINGGI (JKPT)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/>
              <a:t>PROGRAM:</a:t>
            </a:r>
          </a:p>
          <a:p>
            <a:pPr algn="l"/>
            <a:r>
              <a:rPr lang="en-US" b="1" dirty="0" smtClean="0"/>
              <a:t>UNIVERSITI: INTERNATIONAL ISLAMIC UNIVERSITY MALAYSIA (UIAM)</a:t>
            </a:r>
          </a:p>
          <a:p>
            <a:pPr algn="l"/>
            <a:r>
              <a:rPr lang="en-US" b="1" dirty="0" smtClean="0"/>
              <a:t>FAKULTI: </a:t>
            </a:r>
          </a:p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59AD1-2C76-B54C-A45D-E7734380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smtClean="0">
                <a:latin typeface="Bahnschrift" panose="020B0502040204020203" pitchFamily="34" charset="0"/>
              </a:rPr>
              <a:t>PENJENAMAAN SEMULA NAMA ENTITI PENAWARAN PROGRAM</a:t>
            </a:r>
            <a:endParaRPr lang="fi-FI" sz="25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6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2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-29261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>
                <a:latin typeface="Bahnschrift" panose="020B0502040204020203" pitchFamily="34" charset="0"/>
              </a:rPr>
              <a:t>PENJENAMAAN SEMULA NAMA ENTITI PENAWARAN PROGRAM</a:t>
            </a:r>
            <a:endParaRPr lang="fi-FI" sz="2500" b="1" dirty="0">
              <a:latin typeface="Bahnschrift" panose="020B0502040204020203" pitchFamily="34" charset="0"/>
            </a:endParaRPr>
          </a:p>
          <a:p>
            <a:endParaRPr lang="fi-FI" sz="25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1085214"/>
            <a:ext cx="11001828" cy="43102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Bahnschrift" panose="020B0502040204020203" pitchFamily="34" charset="0"/>
              </a:rPr>
              <a:t>Nama </a:t>
            </a:r>
            <a:r>
              <a:rPr lang="en-US" sz="2800" b="1" dirty="0" err="1" smtClean="0">
                <a:latin typeface="Bahnschrift" panose="020B0502040204020203" pitchFamily="34" charset="0"/>
              </a:rPr>
              <a:t>asal</a:t>
            </a:r>
            <a:r>
              <a:rPr lang="en-US" sz="2800" b="1" dirty="0" smtClean="0">
                <a:latin typeface="Bahnschrift" panose="020B0502040204020203" pitchFamily="34" charset="0"/>
              </a:rPr>
              <a:t> : </a:t>
            </a: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Bahnschrift" panose="020B0502040204020203" pitchFamily="34" charset="0"/>
              </a:rPr>
              <a:t>Nama </a:t>
            </a:r>
            <a:r>
              <a:rPr lang="en-US" sz="2800" b="1" dirty="0" err="1" smtClean="0">
                <a:latin typeface="Bahnschrift" panose="020B0502040204020203" pitchFamily="34" charset="0"/>
              </a:rPr>
              <a:t>selepas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p</a:t>
            </a:r>
            <a:r>
              <a:rPr lang="en-US" sz="2800" b="1" dirty="0" err="1" smtClean="0">
                <a:latin typeface="Bahnschrift" panose="020B0502040204020203" pitchFamily="34" charset="0"/>
              </a:rPr>
              <a:t>enjenamaan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semula</a:t>
            </a:r>
            <a:r>
              <a:rPr lang="en-US" sz="2800" b="1" dirty="0" smtClean="0">
                <a:latin typeface="Bahnschrift" panose="020B0502040204020203" pitchFamily="34" charset="0"/>
              </a:rPr>
              <a:t>: </a:t>
            </a: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Tahun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penubuhan</a:t>
            </a:r>
            <a:r>
              <a:rPr lang="en-US" sz="2800" b="1" dirty="0" smtClean="0">
                <a:latin typeface="Bahnschrift" panose="020B0502040204020203" pitchFamily="34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Tarikh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kelulusan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penjenamaan</a:t>
            </a:r>
            <a:r>
              <a:rPr lang="en-US" sz="2800" b="1" dirty="0" smtClean="0">
                <a:latin typeface="Bahnschrift" panose="020B0502040204020203" pitchFamily="34" charset="0"/>
              </a:rPr>
              <a:t> (</a:t>
            </a:r>
            <a:r>
              <a:rPr lang="en-US" sz="2800" b="1" dirty="0" err="1" smtClean="0">
                <a:latin typeface="Bahnschrift" panose="020B0502040204020203" pitchFamily="34" charset="0"/>
              </a:rPr>
              <a:t>Senat</a:t>
            </a:r>
            <a:r>
              <a:rPr lang="en-US" sz="2800" b="1" dirty="0" smtClean="0">
                <a:latin typeface="Bahnschrift" panose="020B0502040204020203" pitchFamily="34" charset="0"/>
              </a:rPr>
              <a:t>):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Tarikh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kelulusan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penjenamaan</a:t>
            </a:r>
            <a:r>
              <a:rPr lang="en-US" sz="2800" b="1" dirty="0" smtClean="0">
                <a:latin typeface="Bahnschrift" panose="020B0502040204020203" pitchFamily="34" charset="0"/>
              </a:rPr>
              <a:t> (LPU) 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2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3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-29261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>
                <a:latin typeface="Bahnschrift" panose="020B0502040204020203" pitchFamily="34" charset="0"/>
              </a:rPr>
              <a:t>PENJENAMAAN SEMULA NAMA ENTITI PENAWARAN PROGRAM</a:t>
            </a:r>
            <a:endParaRPr lang="fi-FI" sz="25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1085215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latin typeface="Bahnschrift" panose="020B0502040204020203" pitchFamily="34" charset="0"/>
              </a:rPr>
              <a:t>Justifikasi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Penjenamaan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Semula</a:t>
            </a:r>
            <a:r>
              <a:rPr lang="en-US" sz="2800" b="1" dirty="0" smtClean="0">
                <a:latin typeface="Bahnschrift" panose="020B0502040204020203" pitchFamily="34" charset="0"/>
              </a:rPr>
              <a:t>:</a:t>
            </a: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914400" indent="-457200">
              <a:buFont typeface="Arial" panose="020B0604020202020204" pitchFamily="34" charset="0"/>
              <a:buChar char="•"/>
            </a:pPr>
            <a:endParaRPr lang="en-US" sz="2800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50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4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>
                <a:latin typeface="Bahnschrift" panose="020B0502040204020203" pitchFamily="34" charset="0"/>
              </a:rPr>
              <a:t>PENJENAMAAN SEMULA NAMA ENTITI PENAWARAN PROGRAM</a:t>
            </a:r>
            <a:endParaRPr lang="fi-FI" sz="2500" b="1" dirty="0">
              <a:latin typeface="Bahnschrift" panose="020B0502040204020203" pitchFamily="34" charset="0"/>
            </a:endParaRPr>
          </a:p>
          <a:p>
            <a:endParaRPr lang="fi-FI" sz="3200" b="1" dirty="0">
              <a:latin typeface="Bahnschrift" panose="020B0502040204020203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AF5FCD0-47D7-D985-D751-C76CD5E87380}"/>
              </a:ext>
            </a:extLst>
          </p:cNvPr>
          <p:cNvSpPr txBox="1">
            <a:spLocks/>
          </p:cNvSpPr>
          <p:nvPr/>
        </p:nvSpPr>
        <p:spPr>
          <a:xfrm>
            <a:off x="351972" y="709069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Struktur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Organisasi</a:t>
            </a:r>
            <a:r>
              <a:rPr lang="en-US" sz="2800" b="1" dirty="0" smtClean="0">
                <a:latin typeface="Bahnschrift" panose="020B0502040204020203" pitchFamily="34" charset="0"/>
              </a:rPr>
              <a:t>:</a:t>
            </a: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24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5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>
                <a:latin typeface="Bahnschrift" panose="020B0502040204020203" pitchFamily="34" charset="0"/>
              </a:rPr>
              <a:t>PENJENAMAAN SEMULA NAMA ENTITI PENAWARAN PROGRAM</a:t>
            </a:r>
            <a:endParaRPr lang="fi-FI" sz="25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686430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800" b="1" dirty="0" smtClean="0">
                <a:latin typeface="Bahnschrift" panose="020B0502040204020203" pitchFamily="34" charset="0"/>
                <a:ea typeface="Calibri" panose="020F0502020204030204" pitchFamily="34" charset="0"/>
              </a:rPr>
              <a:t>Program yang di </a:t>
            </a:r>
            <a:r>
              <a:rPr lang="en-MY" sz="2800" b="1" dirty="0" err="1" smtClean="0">
                <a:latin typeface="Bahnschrift" panose="020B0502040204020203" pitchFamily="34" charset="0"/>
                <a:ea typeface="Calibri" panose="020F0502020204030204" pitchFamily="34" charset="0"/>
              </a:rPr>
              <a:t>tawarkan</a:t>
            </a: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 smtClean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91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6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>
                <a:latin typeface="Bahnschrift" panose="020B0502040204020203" pitchFamily="34" charset="0"/>
              </a:rPr>
              <a:t>PENJENAMAAN SEMULA NAMA ENTITI PENAWARAN PROGRAM</a:t>
            </a:r>
            <a:endParaRPr lang="fi-FI" sz="25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686430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800" b="1" dirty="0" err="1" smtClean="0">
                <a:latin typeface="Bahnschrift" panose="020B0502040204020203" pitchFamily="34" charset="0"/>
                <a:ea typeface="Calibri" panose="020F0502020204030204" pitchFamily="34" charset="0"/>
              </a:rPr>
              <a:t>Unjuran</a:t>
            </a:r>
            <a:r>
              <a:rPr lang="en-MY" sz="2800" b="1" dirty="0" smtClean="0">
                <a:latin typeface="Bahnschrift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n-MY" sz="2800" b="1" dirty="0" err="1" smtClean="0">
                <a:latin typeface="Bahnschrift" panose="020B0502040204020203" pitchFamily="34" charset="0"/>
                <a:ea typeface="Calibri" panose="020F0502020204030204" pitchFamily="34" charset="0"/>
              </a:rPr>
              <a:t>Pelajar</a:t>
            </a: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 smtClean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52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172C43-2E66-492A-A937-94AA5EDB4B21}"/>
              </a:ext>
            </a:extLst>
          </p:cNvPr>
          <p:cNvSpPr/>
          <p:nvPr/>
        </p:nvSpPr>
        <p:spPr>
          <a:xfrm rot="5400000">
            <a:off x="4594645" y="-645788"/>
            <a:ext cx="2881397" cy="12192001"/>
          </a:xfrm>
          <a:prstGeom prst="rect">
            <a:avLst/>
          </a:prstGeom>
          <a:solidFill>
            <a:srgbClr val="060155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2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Google Shape;892;p111"/>
          <p:cNvSpPr txBox="1"/>
          <p:nvPr/>
        </p:nvSpPr>
        <p:spPr>
          <a:xfrm>
            <a:off x="2431692" y="1354023"/>
            <a:ext cx="7328616" cy="896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9" tIns="60923" rIns="121879" bIns="6092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Tx/>
              <a:buNone/>
              <a:tabLst/>
              <a:defRPr/>
            </a:pPr>
            <a:r>
              <a:rPr kumimoji="0" lang="en-US" sz="8000" b="1" i="0" u="none" strike="noStrike" kern="0" cap="none" spc="-15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TERIMA KASIH</a:t>
            </a:r>
            <a:endParaRPr kumimoji="0" sz="8000" b="0" i="0" u="none" strike="noStrike" kern="0" cap="none" spc="-15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467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4843</TotalTime>
  <Words>101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Bahnschrift</vt:lpstr>
      <vt:lpstr>Calibri</vt:lpstr>
      <vt:lpstr>Calibri Light</vt:lpstr>
      <vt:lpstr>Century Gothic</vt:lpstr>
      <vt:lpstr>Wingdings</vt:lpstr>
      <vt:lpstr>Office Theme</vt:lpstr>
      <vt:lpstr>MESYUARAT JAWATANKUASA PENDIDIKAN TINGGI (JKPT)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Hidayah Arasad</cp:lastModifiedBy>
  <cp:revision>356</cp:revision>
  <cp:lastPrinted>2022-08-03T00:41:28Z</cp:lastPrinted>
  <dcterms:created xsi:type="dcterms:W3CDTF">2020-03-26T14:02:08Z</dcterms:created>
  <dcterms:modified xsi:type="dcterms:W3CDTF">2024-03-08T08:10:20Z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2022-12-02T02:52:23Z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b64f8075-2917-4ae3-86de-406a8923a004</vt:lpwstr>
  </property>
  <property fmtid="{D5CDD505-2E9C-101B-9397-08002B2CF9AE}" pid="7" name="MSIP_Label_defa4170-0d19-0005-0004-bc88714345d2_ActionId">
    <vt:lpwstr>cb2884be-17be-4b68-bd5b-5cb4b633206f</vt:lpwstr>
  </property>
  <property fmtid="{D5CDD505-2E9C-101B-9397-08002B2CF9AE}" pid="8" name="MSIP_Label_defa4170-0d19-0005-0004-bc88714345d2_ContentBits">
    <vt:lpwstr>0</vt:lpwstr>
  </property>
</Properties>
</file>